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62" r:id="rId5"/>
    <p:sldId id="263" r:id="rId6"/>
    <p:sldId id="261" r:id="rId7"/>
    <p:sldId id="266" r:id="rId8"/>
    <p:sldId id="260" r:id="rId9"/>
    <p:sldId id="265" r:id="rId10"/>
    <p:sldId id="264" r:id="rId11"/>
    <p:sldId id="267" r:id="rId12"/>
    <p:sldId id="268" r:id="rId13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550563"/>
            <a:ext cx="7772400" cy="17801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Роуд</a:t>
            </a:r>
            <a:r>
              <a:rPr lang="ru-RU" dirty="0"/>
              <a:t>-</a:t>
            </a:r>
            <a:r>
              <a:rPr lang="ru-RU" dirty="0" smtClean="0"/>
              <a:t>ШОУ </a:t>
            </a:r>
            <a:r>
              <a:rPr lang="ru-RU" dirty="0"/>
              <a:t>объектов недвижимости для субъектов МСП и </a:t>
            </a:r>
            <a:r>
              <a:rPr lang="ru-RU" dirty="0" err="1"/>
              <a:t>самозанятых</a:t>
            </a:r>
            <a:r>
              <a:rPr lang="ru-RU" dirty="0"/>
              <a:t> граждан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48581"/>
            <a:ext cx="3829663" cy="23243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51911-A543-E2AA-6C7D-77EE9658A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29" y="4297656"/>
            <a:ext cx="4166985" cy="234392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1C9C1CE-DE59-99E8-2493-286AA240D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3" y="216415"/>
            <a:ext cx="2004865" cy="200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339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25272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Советский </a:t>
            </a:r>
            <a:r>
              <a:rPr lang="ru-RU" sz="3200" b="1" dirty="0"/>
              <a:t>район, п. </a:t>
            </a:r>
            <a:r>
              <a:rPr lang="ru-RU" sz="3200" b="1" dirty="0" err="1"/>
              <a:t>Алябьевский</a:t>
            </a:r>
            <a:r>
              <a:rPr lang="ru-RU" sz="3200" b="1" dirty="0"/>
              <a:t>,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ул</a:t>
            </a:r>
            <a:r>
              <a:rPr lang="ru-RU" sz="3200" b="1" dirty="0"/>
              <a:t>. Лесозаготовителей, 10/2</a:t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5380672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Адрес:	</a:t>
            </a:r>
            <a:r>
              <a:rPr lang="ru-RU" sz="1800" b="1" dirty="0" smtClean="0"/>
              <a:t>Советский </a:t>
            </a:r>
            <a:r>
              <a:rPr lang="ru-RU" sz="1800" b="1" dirty="0"/>
              <a:t>район, п. </a:t>
            </a:r>
            <a:r>
              <a:rPr lang="ru-RU" sz="1800" b="1" dirty="0" err="1"/>
              <a:t>Алябьевский</a:t>
            </a:r>
            <a:r>
              <a:rPr lang="ru-RU" sz="1800" b="1" dirty="0"/>
              <a:t>, ул. Лесозаготовителей, 10/2</a:t>
            </a:r>
            <a:br>
              <a:rPr lang="ru-RU" sz="1800" b="1" dirty="0"/>
            </a:br>
            <a:endParaRPr lang="ru-RU" b="1" dirty="0"/>
          </a:p>
          <a:p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D42D02-E7E7-0BEB-31F3-DEA3CABE2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71" y="1340768"/>
            <a:ext cx="5602521" cy="394293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46072" y="2916551"/>
            <a:ext cx="217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Земельный участок</a:t>
            </a:r>
          </a:p>
        </p:txBody>
      </p:sp>
    </p:spTree>
    <p:extLst>
      <p:ext uri="{BB962C8B-B14F-4D97-AF65-F5344CB8AC3E}">
        <p14:creationId xmlns:p14="http://schemas.microsoft.com/office/powerpoint/2010/main" val="1003441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5272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Советский </a:t>
            </a:r>
            <a:r>
              <a:rPr lang="ru-RU" sz="3200" b="1" dirty="0"/>
              <a:t>район, </a:t>
            </a:r>
            <a:r>
              <a:rPr lang="ru-RU" sz="3200" b="1" dirty="0"/>
              <a:t>п. </a:t>
            </a:r>
            <a:r>
              <a:rPr lang="ru-RU" sz="3200" b="1" dirty="0" err="1" smtClean="0"/>
              <a:t>Алябьевский</a:t>
            </a:r>
            <a:r>
              <a:rPr lang="ru-RU" sz="3200" b="1" dirty="0" smtClean="0"/>
              <a:t>, </a:t>
            </a:r>
            <a:br>
              <a:rPr lang="ru-RU" sz="3200" b="1" dirty="0" smtClean="0"/>
            </a:br>
            <a:r>
              <a:rPr lang="ru-RU" sz="3200" b="1" dirty="0" smtClean="0"/>
              <a:t>ул. Новоселов, 37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68143" y="2924942"/>
            <a:ext cx="3133183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Земельный участок</a:t>
            </a:r>
          </a:p>
          <a:p>
            <a:endParaRPr lang="ru-RU" sz="2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sz="2000" b="1" dirty="0" smtClean="0"/>
              <a:t>Адрес</a:t>
            </a:r>
            <a:r>
              <a:rPr lang="ru-RU" sz="2000" b="1" dirty="0"/>
              <a:t>:	</a:t>
            </a:r>
            <a:r>
              <a:rPr lang="ru-RU" sz="2000" b="1" dirty="0" smtClean="0"/>
              <a:t>Советский </a:t>
            </a:r>
            <a:r>
              <a:rPr lang="ru-RU" sz="2000" b="1" dirty="0"/>
              <a:t>район, </a:t>
            </a:r>
            <a:r>
              <a:rPr lang="ru-RU" sz="2000" b="1" dirty="0"/>
              <a:t>п. </a:t>
            </a:r>
            <a:r>
              <a:rPr lang="ru-RU" sz="2000" b="1" dirty="0" err="1"/>
              <a:t>Алябьевский</a:t>
            </a:r>
            <a:r>
              <a:rPr lang="ru-RU" sz="2000" b="1" dirty="0"/>
              <a:t>, ул.  Новоселов, д. 37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  <a:p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5" r="44643" b="8255"/>
          <a:stretch>
            <a:fillRect/>
          </a:stretch>
        </p:blipFill>
        <p:spPr bwMode="auto">
          <a:xfrm>
            <a:off x="297790" y="1915962"/>
            <a:ext cx="5426338" cy="43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7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5272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Советский </a:t>
            </a:r>
            <a:r>
              <a:rPr lang="ru-RU" sz="3200" b="1" dirty="0"/>
              <a:t>район, </a:t>
            </a:r>
            <a:r>
              <a:rPr lang="ru-RU" sz="3200" b="1" dirty="0"/>
              <a:t>п. </a:t>
            </a:r>
            <a:r>
              <a:rPr lang="ru-RU" sz="3200" b="1" dirty="0" err="1" smtClean="0"/>
              <a:t>Алябьевский</a:t>
            </a:r>
            <a:r>
              <a:rPr lang="ru-RU" sz="3200" b="1" dirty="0" smtClean="0"/>
              <a:t>, </a:t>
            </a:r>
            <a:br>
              <a:rPr lang="ru-RU" sz="3200" b="1" dirty="0" smtClean="0"/>
            </a:br>
            <a:r>
              <a:rPr lang="ru-RU" sz="3200" b="1" dirty="0" smtClean="0"/>
              <a:t>ул. Новоселов, 39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68143" y="2924942"/>
            <a:ext cx="3133183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Земельный участок</a:t>
            </a:r>
          </a:p>
          <a:p>
            <a:endParaRPr lang="ru-RU" sz="2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sz="2000" b="1" dirty="0" smtClean="0"/>
              <a:t>Адрес</a:t>
            </a:r>
            <a:r>
              <a:rPr lang="ru-RU" sz="2000" b="1" dirty="0"/>
              <a:t>:	</a:t>
            </a:r>
            <a:r>
              <a:rPr lang="ru-RU" sz="2000" b="1" dirty="0" smtClean="0"/>
              <a:t>Советский </a:t>
            </a:r>
            <a:r>
              <a:rPr lang="ru-RU" sz="2000" b="1" dirty="0"/>
              <a:t>район, </a:t>
            </a:r>
            <a:r>
              <a:rPr lang="ru-RU" sz="2000" b="1" dirty="0"/>
              <a:t>п. </a:t>
            </a:r>
            <a:r>
              <a:rPr lang="ru-RU" sz="2000" b="1" dirty="0" err="1"/>
              <a:t>Алябьевский</a:t>
            </a:r>
            <a:r>
              <a:rPr lang="ru-RU" sz="2000" b="1" dirty="0"/>
              <a:t>, ул.  Новоселов, д. </a:t>
            </a:r>
            <a:r>
              <a:rPr lang="ru-RU" sz="2000" b="1" dirty="0" smtClean="0"/>
              <a:t>39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  <a:p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3" r="49170" b="9872"/>
          <a:stretch>
            <a:fillRect/>
          </a:stretch>
        </p:blipFill>
        <p:spPr bwMode="auto">
          <a:xfrm>
            <a:off x="435487" y="1728620"/>
            <a:ext cx="5255068" cy="465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030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82640" y="165753"/>
            <a:ext cx="8229600" cy="1252728"/>
          </a:xfrm>
        </p:spPr>
        <p:txBody>
          <a:bodyPr/>
          <a:lstStyle/>
          <a:p>
            <a:r>
              <a:rPr lang="ru-RU" b="1" dirty="0"/>
              <a:t>г. Советский, ул. Киевская, </a:t>
            </a:r>
            <a:r>
              <a:rPr lang="ru-RU" b="1" dirty="0" smtClean="0"/>
              <a:t>д. 20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66032" y="4649185"/>
            <a:ext cx="4909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Адрес:  Ханты-Мансийский автономный округ - Югра, г. Советский, ул. Киевская, 20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66032" y="3008990"/>
            <a:ext cx="47779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Нежилые помещения, </a:t>
            </a:r>
          </a:p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расположенные на 1 этаже </a:t>
            </a:r>
          </a:p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жилого дома </a:t>
            </a: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4017" y="5358064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Телефон/факс: (34675) 54-8-57</a:t>
            </a:r>
          </a:p>
          <a:p>
            <a:r>
              <a:rPr lang="ru-RU" dirty="0">
                <a:solidFill>
                  <a:schemeClr val="tx2"/>
                </a:solidFill>
              </a:rPr>
              <a:t>E-mail:	</a:t>
            </a:r>
            <a:r>
              <a:rPr lang="en-US" dirty="0" err="1">
                <a:solidFill>
                  <a:schemeClr val="tx2"/>
                </a:solidFill>
              </a:rPr>
              <a:t>dms</a:t>
            </a:r>
            <a:r>
              <a:rPr lang="ru-RU" dirty="0">
                <a:solidFill>
                  <a:schemeClr val="tx2"/>
                </a:solidFill>
              </a:rPr>
              <a:t>@</a:t>
            </a:r>
            <a:r>
              <a:rPr lang="en-US" dirty="0" err="1">
                <a:solidFill>
                  <a:schemeClr val="tx2"/>
                </a:solidFill>
              </a:rPr>
              <a:t>sovrn</a:t>
            </a:r>
            <a:r>
              <a:rPr lang="ru-RU" dirty="0">
                <a:solidFill>
                  <a:schemeClr val="tx2"/>
                </a:solidFill>
              </a:rPr>
              <a:t>hmao.ru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4279A8-2142-6E9B-B32C-2A16540E1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649185"/>
            <a:ext cx="3782337" cy="1800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1205E0-0357-FCB0-6CBA-5AB6D4F28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36" y="1628799"/>
            <a:ext cx="3714929" cy="278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7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15816" y="338328"/>
            <a:ext cx="6228183" cy="1252728"/>
          </a:xfrm>
        </p:spPr>
        <p:txBody>
          <a:bodyPr>
            <a:noAutofit/>
          </a:bodyPr>
          <a:lstStyle/>
          <a:p>
            <a:pPr algn="l"/>
            <a:r>
              <a:rPr lang="ru-RU" sz="3500" dirty="0"/>
              <a:t> </a:t>
            </a:r>
            <a:r>
              <a:rPr lang="ru-RU" b="1" dirty="0"/>
              <a:t>г. Советский,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ул</a:t>
            </a:r>
            <a:r>
              <a:rPr lang="ru-RU" b="1" dirty="0"/>
              <a:t>. Юбилейная, д. 54В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2508502"/>
            <a:ext cx="403604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Нежилые помещения </a:t>
            </a:r>
          </a:p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в 2-х этажном здании 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95936" y="3933056"/>
            <a:ext cx="5328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Адрес:	 Ханты-Мансийский автономный округ - Югра, г. Советский, ул. Юбилейная, 54В</a:t>
            </a: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Телефон/факс: (34675) 54-8-57</a:t>
            </a:r>
          </a:p>
          <a:p>
            <a:r>
              <a:rPr lang="ru-RU" dirty="0">
                <a:solidFill>
                  <a:schemeClr val="tx2"/>
                </a:solidFill>
              </a:rPr>
              <a:t>E-mail:	</a:t>
            </a:r>
            <a:r>
              <a:rPr lang="en-US" dirty="0" err="1">
                <a:solidFill>
                  <a:schemeClr val="tx2"/>
                </a:solidFill>
              </a:rPr>
              <a:t>dms</a:t>
            </a:r>
            <a:r>
              <a:rPr lang="ru-RU" dirty="0">
                <a:solidFill>
                  <a:schemeClr val="tx2"/>
                </a:solidFill>
              </a:rPr>
              <a:t>@</a:t>
            </a:r>
            <a:r>
              <a:rPr lang="en-US" dirty="0" err="1">
                <a:solidFill>
                  <a:schemeClr val="tx2"/>
                </a:solidFill>
              </a:rPr>
              <a:t>sovrn</a:t>
            </a:r>
            <a:r>
              <a:rPr lang="ru-RU" dirty="0">
                <a:solidFill>
                  <a:schemeClr val="tx2"/>
                </a:solidFill>
              </a:rPr>
              <a:t>hmao.ru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EA2081BD-49D8-07C1-9944-65AE6D1E6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3933056"/>
            <a:ext cx="2488681" cy="2580545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AD463A-BD9D-1E75-75FD-91F41CB4B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44824"/>
            <a:ext cx="2787057" cy="23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25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29769"/>
            <a:ext cx="8229600" cy="1252728"/>
          </a:xfrm>
        </p:spPr>
        <p:txBody>
          <a:bodyPr>
            <a:noAutofit/>
          </a:bodyPr>
          <a:lstStyle/>
          <a:p>
            <a:r>
              <a:rPr lang="ru-RU" dirty="0"/>
              <a:t> </a:t>
            </a:r>
            <a:r>
              <a:rPr lang="ru-RU" b="1" dirty="0"/>
              <a:t>г. Советский, ул. Промышленная, д.13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63888" y="2373290"/>
            <a:ext cx="570930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Подвальное помещение </a:t>
            </a:r>
          </a:p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</a:rPr>
              <a:t>многквартирном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 жилом доме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общей площадью 219,4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кв.м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4023203"/>
            <a:ext cx="55081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Адрес:	 Ханты-Мансийский автономный округ - Югра, г. Советский, ул. Промышленная, 13</a:t>
            </a: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Телефон/факс: (34675) 54-8-57</a:t>
            </a:r>
          </a:p>
          <a:p>
            <a:r>
              <a:rPr lang="ru-RU" dirty="0">
                <a:solidFill>
                  <a:schemeClr val="tx2"/>
                </a:solidFill>
              </a:rPr>
              <a:t>E-mail:	</a:t>
            </a:r>
            <a:r>
              <a:rPr lang="en-US" dirty="0" err="1">
                <a:solidFill>
                  <a:schemeClr val="tx2"/>
                </a:solidFill>
              </a:rPr>
              <a:t>dms</a:t>
            </a:r>
            <a:r>
              <a:rPr lang="ru-RU" dirty="0">
                <a:solidFill>
                  <a:schemeClr val="tx2"/>
                </a:solidFill>
              </a:rPr>
              <a:t>@</a:t>
            </a:r>
            <a:r>
              <a:rPr lang="en-US" dirty="0" err="1">
                <a:solidFill>
                  <a:schemeClr val="tx2"/>
                </a:solidFill>
              </a:rPr>
              <a:t>sovrn</a:t>
            </a:r>
            <a:r>
              <a:rPr lang="ru-RU" dirty="0">
                <a:solidFill>
                  <a:schemeClr val="tx2"/>
                </a:solidFill>
              </a:rPr>
              <a:t>hmao.ru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CA9FCD-F6A1-FD48-AE5C-E29F4E254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4" y="3843346"/>
            <a:ext cx="3344338" cy="25848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67930"/>
            <a:ext cx="1242138" cy="1656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859" y="2167930"/>
            <a:ext cx="1256562" cy="167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08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16032"/>
            <a:ext cx="8229600" cy="1252728"/>
          </a:xfrm>
        </p:spPr>
        <p:txBody>
          <a:bodyPr>
            <a:noAutofit/>
          </a:bodyPr>
          <a:lstStyle/>
          <a:p>
            <a:r>
              <a:rPr lang="ru-RU" sz="3500" dirty="0"/>
              <a:t> </a:t>
            </a:r>
            <a:r>
              <a:rPr lang="ru-RU" b="1" dirty="0"/>
              <a:t>г. Советский, ул. Гастелло, д.31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2564904"/>
            <a:ext cx="5522666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Нежилые помещения на 2 этаже </a:t>
            </a:r>
          </a:p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многоквартирного жилого дома  </a:t>
            </a:r>
          </a:p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общей площадью 139,7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кв.м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4010873"/>
            <a:ext cx="6048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	Адрес:	 Ханты-Мансийский автономный 	округ - Югра, г. Советский, ул. Гастелло, 31</a:t>
            </a: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	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78AC70-5980-B1FC-689F-DAFBECC98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06" y="3737503"/>
            <a:ext cx="2961966" cy="28371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E117B6-5FFD-F647-31B4-B0C2D9D04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84" y="1268760"/>
            <a:ext cx="3078088" cy="23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95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b="1" dirty="0"/>
              <a:t> </a:t>
            </a:r>
            <a:r>
              <a:rPr lang="ru-RU" b="1" dirty="0">
                <a:solidFill>
                  <a:schemeClr val="bg1"/>
                </a:solidFill>
              </a:rPr>
              <a:t>г. Советский, ул. Титова, 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д.15 корп.2</a:t>
            </a:r>
            <a:r>
              <a:rPr lang="ru-RU" b="1" dirty="0">
                <a:solidFill>
                  <a:schemeClr val="bg1"/>
                </a:solidFill>
              </a:rPr>
              <a:t>, корп.4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2312967"/>
            <a:ext cx="547938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Помещения столовой </a:t>
            </a:r>
          </a:p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Площадью 42,5 кв.м. и   93,9 кв.м.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19872" y="3933056"/>
            <a:ext cx="58326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    Адрес:	 Ханты-Мансийский автономный округ -  Югра,     	г. Советский, ул. Титова, 15 корп.2, корп.4</a:t>
            </a: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   	</a:t>
            </a:r>
          </a:p>
          <a:p>
            <a:r>
              <a:rPr lang="ru-RU" dirty="0">
                <a:solidFill>
                  <a:schemeClr val="tx2"/>
                </a:solidFill>
              </a:rPr>
              <a:t>Телефон/факс: (34675) 54-8-57</a:t>
            </a:r>
          </a:p>
          <a:p>
            <a:r>
              <a:rPr lang="ru-RU" dirty="0">
                <a:solidFill>
                  <a:schemeClr val="tx2"/>
                </a:solidFill>
              </a:rPr>
              <a:t>	E-mail:	</a:t>
            </a:r>
            <a:r>
              <a:rPr lang="en-US" dirty="0" err="1">
                <a:solidFill>
                  <a:schemeClr val="tx2"/>
                </a:solidFill>
              </a:rPr>
              <a:t>dms</a:t>
            </a:r>
            <a:r>
              <a:rPr lang="ru-RU" dirty="0">
                <a:solidFill>
                  <a:schemeClr val="tx2"/>
                </a:solidFill>
              </a:rPr>
              <a:t>@</a:t>
            </a:r>
            <a:r>
              <a:rPr lang="en-US" dirty="0" err="1">
                <a:solidFill>
                  <a:schemeClr val="tx2"/>
                </a:solidFill>
              </a:rPr>
              <a:t>sovrn</a:t>
            </a:r>
            <a:r>
              <a:rPr lang="ru-RU" dirty="0">
                <a:solidFill>
                  <a:schemeClr val="tx2"/>
                </a:solidFill>
              </a:rPr>
              <a:t>hmao.ru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210C85-5569-0890-53F0-BA4DDABB6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66" y="4154046"/>
            <a:ext cx="3104186" cy="2353769"/>
          </a:xfrm>
          <a:prstGeom prst="rect">
            <a:avLst/>
          </a:prstGeom>
        </p:spPr>
      </p:pic>
      <p:sp>
        <p:nvSpPr>
          <p:cNvPr id="2" name="AutoShape 2" descr="https://email.sovrnhmao.ru/?/Raw/&amp;q%5b%5d=/_GBZhdeH5zCk_jA3TBUs6o_TaEz6O7f5yAW1LgPy19-Gi7aP4ihI5bJvPqfH7MC4VQJc6BqqTFwiWEsjL6Ze4NUbL76EyOtuAvdRzn7K4xmirW-OZEG0DamB6yw-e0cvIslHvkFAStnderCsIF8LsfUngKpwUvWaBvSj3t_ZuG9Fx67y1AD-y0ARuKNeeXgVwe5VdkBq_Un11VZrXdgzK591MaTwUfrjwkmMtIIq-8OFjl4xpnNJ04tpWjG7u9hev4CKkh3Ab_4UN2PxoQJHPJmw1e3ZW-hcYPNHnuWo4nhOrFKBodlY3LuPI4ILmhpyEmeRkGnj-jfscEBUTycVOslGcqdNz4maTRXnLVnqZauQXsnKw2DMLrS273pNcRJa5lkFk7Npo1IUcbAUPKN6BRExYb00/View/&amp;q%5b%5d=/dJKwsrNN2qJhH-8Y6U0upAWKeYTwPssi9pcL2Xf5e517WBLa6YMCYstREb-FdT11l-_FptzZpKoF5iWrzO_B_zSY3V7iRjTiwKnxv-TpidNo52zdaAJSK8e5UnS7tjsJC0SFroqtBsaVg14guinQ4S7yFuP_rsxXKxBamNBqthohz8qr6TVTKHy_2fjelGfPRUbeZErIn0rDc9qDd-NeVTWWsErSZ0QXtf8-xD6ipI1OMiIxYBZoQ0pccLr3AGeeZmJIVJ57QdrvZX289OAkVmTJ1ivhPu5ZGwPYRvXoZ77j_9GEwYLSL4nEimTvrYjOezoTiiinMVW1IVc1"/>
          <p:cNvSpPr>
            <a:spLocks noChangeAspect="1" noChangeArrowheads="1"/>
          </p:cNvSpPr>
          <p:nvPr/>
        </p:nvSpPr>
        <p:spPr bwMode="auto">
          <a:xfrm>
            <a:off x="155574" y="-144463"/>
            <a:ext cx="2349319" cy="23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email.sovrnhmao.ru/?/Raw/&amp;q%5b%5d=/_GBZhdeH5zCk_jA3TBUs6o_TaEz6O7f5yAW1LgPy19-Gi7aP4ihI5bJvPqfH7MC4VQJc6BqqTFwiWEsjL6Ze4NUbL76EyOtuAvdRzn7K4xmirW-OZEG0DamB6yw-e0cvIslHvkFAStnderCsIF8LsfUngKpwUvWaBvSj3t_ZuG9Fx67y1AD-y0ARuKNeeXgVwe5VdkBq_Un11VZrXdgzK591MaTwUfrjwkmMtIIq-8OFjl4xpnNJ04tpWjG7u9hev4CKkh3Ab_4UN2PxoQJHPJmw1e3ZW-hcYPNHnuWo4nhOrFKBodlY3LuPI4ILmhpyEmeRkGnj-jfscEBUTycVOslGcqdNz4maTRXnLVnqZauQXsnKw2DMLrS273pNcRJa5lkFk7Npo1IUcbAUPKN6BRExYb00/View/&amp;q%5b%5d=/dJKwsrNN2qJhH-8Y6U0upAWKeYTwPssi9pcL2Xf5e517WBLa6YMCYstREb-FdT11l-_FptzZpKoF5iWrzO_B_zSY3V7iRjTiwKnxv-TpidNo52zdaAJSK8e5UnS7tjsJC0SFroqtBsaVg14guinQ4S7yFuP_rsxXKxBamNBqthohz8qr6TVTKHy_2fjelGfPRUbeZErIn0rDc9qDd-NeVTWWsErSZ0QXtf8-xD6ipI1OMiIxYBZoQ0pccLr3AGeeZmJIVJ57QdrvZX289OAkVmTJ1ivhPu5ZGwPYRvXoZ77j_9GEwYLSL4nEimTvrYjOezoTiiinMVW1IVc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32" y="1913264"/>
            <a:ext cx="2952540" cy="221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89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dirty="0"/>
              <a:t> </a:t>
            </a:r>
            <a:r>
              <a:rPr lang="ru-RU" sz="3200" b="1" dirty="0">
                <a:solidFill>
                  <a:schemeClr val="bg1"/>
                </a:solidFill>
              </a:rPr>
              <a:t>г. Советский, </a:t>
            </a:r>
            <a:r>
              <a:rPr lang="ru-RU" sz="3200" b="1" dirty="0" smtClean="0">
                <a:solidFill>
                  <a:schemeClr val="bg1"/>
                </a:solidFill>
              </a:rPr>
              <a:t/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ул</a:t>
            </a:r>
            <a:r>
              <a:rPr lang="ru-RU" sz="3200" b="1" dirty="0">
                <a:solidFill>
                  <a:schemeClr val="bg1"/>
                </a:solidFill>
              </a:rPr>
              <a:t>. </a:t>
            </a:r>
            <a:r>
              <a:rPr lang="ru-RU" sz="3200" b="1" dirty="0" err="1">
                <a:solidFill>
                  <a:schemeClr val="bg1"/>
                </a:solidFill>
              </a:rPr>
              <a:t>Трасовиков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smtClean="0">
                <a:solidFill>
                  <a:schemeClr val="bg1"/>
                </a:solidFill>
              </a:rPr>
              <a:t/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д. 11А </a:t>
            </a:r>
            <a:r>
              <a:rPr lang="ru-RU" sz="3200" b="1" dirty="0">
                <a:solidFill>
                  <a:schemeClr val="bg1"/>
                </a:solidFill>
              </a:rPr>
              <a:t>корп.3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12562" y="2852936"/>
            <a:ext cx="35605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Нежилое помещение</a:t>
            </a:r>
          </a:p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Площадью  248 кв.м.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51920" y="3933056"/>
            <a:ext cx="5400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 Адрес:	 Ханты-Мансийский автономный округ -  Югра,     	г. Советский, ул. </a:t>
            </a:r>
            <a:r>
              <a:rPr lang="ru-RU" dirty="0" err="1">
                <a:solidFill>
                  <a:schemeClr val="tx2"/>
                </a:solidFill>
              </a:rPr>
              <a:t>Трассовиков</a:t>
            </a:r>
            <a:r>
              <a:rPr lang="ru-RU" dirty="0">
                <a:solidFill>
                  <a:schemeClr val="tx2"/>
                </a:solidFill>
              </a:rPr>
              <a:t>, 11А, корп.3</a:t>
            </a: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   	</a:t>
            </a:r>
          </a:p>
          <a:p>
            <a:r>
              <a:rPr lang="ru-RU" dirty="0">
                <a:solidFill>
                  <a:schemeClr val="tx2"/>
                </a:solidFill>
              </a:rPr>
              <a:t>	</a:t>
            </a:r>
            <a:r>
              <a:rPr lang="ru-RU" dirty="0"/>
              <a:t>Телефон/факс: (34675) 54-8-57</a:t>
            </a:r>
          </a:p>
          <a:p>
            <a:r>
              <a:rPr lang="ru-RU" dirty="0"/>
              <a:t>	E-mail:	</a:t>
            </a:r>
            <a:r>
              <a:rPr lang="en-US" dirty="0" err="1"/>
              <a:t>dms</a:t>
            </a:r>
            <a:r>
              <a:rPr lang="ru-RU" dirty="0"/>
              <a:t>@</a:t>
            </a:r>
            <a:r>
              <a:rPr lang="en-US" dirty="0" err="1"/>
              <a:t>sovrn</a:t>
            </a:r>
            <a:r>
              <a:rPr lang="ru-RU" dirty="0"/>
              <a:t>hmao.ru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4F7C0C-1288-697F-D83B-2618ED0C1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227951"/>
            <a:ext cx="2869687" cy="34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19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Советский </a:t>
            </a:r>
            <a:r>
              <a:rPr lang="ru-RU" sz="3200" b="1" dirty="0"/>
              <a:t>район, г. Советский, Восточная промышленная зона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5649995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Земельный участок</a:t>
            </a:r>
          </a:p>
          <a:p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b="1" dirty="0" smtClean="0"/>
              <a:t>Адрес</a:t>
            </a:r>
            <a:r>
              <a:rPr lang="ru-RU" b="1" dirty="0"/>
              <a:t>:	</a:t>
            </a:r>
            <a:r>
              <a:rPr lang="ru-RU" sz="1800" b="1" dirty="0" smtClean="0"/>
              <a:t>Советский </a:t>
            </a:r>
            <a:r>
              <a:rPr lang="ru-RU" sz="1800" b="1" dirty="0"/>
              <a:t>район, г. Советский, Восточная промышленная зона</a:t>
            </a: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ED7DCD-66D1-36FA-8F57-2A97AA687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72816"/>
            <a:ext cx="6509254" cy="37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32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Советский </a:t>
            </a:r>
            <a:r>
              <a:rPr lang="ru-RU" sz="3200" b="1" dirty="0"/>
              <a:t>район, п. </a:t>
            </a:r>
            <a:r>
              <a:rPr lang="ru-RU" sz="3200" b="1" dirty="0" err="1"/>
              <a:t>Алябьевский</a:t>
            </a:r>
            <a:r>
              <a:rPr lang="ru-RU" sz="3200" b="1" dirty="0"/>
              <a:t>,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ул</a:t>
            </a:r>
            <a:r>
              <a:rPr lang="ru-RU" sz="3200" b="1" dirty="0"/>
              <a:t>. Лесозаготовителей, 10/1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5649995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Адрес:	</a:t>
            </a:r>
            <a:r>
              <a:rPr lang="ru-RU" sz="1800" b="1" dirty="0" smtClean="0"/>
              <a:t>Советский </a:t>
            </a:r>
            <a:r>
              <a:rPr lang="ru-RU" sz="1800" b="1" dirty="0"/>
              <a:t>район, п. </a:t>
            </a:r>
            <a:r>
              <a:rPr lang="ru-RU" sz="1800" b="1" dirty="0" err="1"/>
              <a:t>Алябьевский</a:t>
            </a:r>
            <a:r>
              <a:rPr lang="ru-RU" sz="1800" b="1" dirty="0"/>
              <a:t>, ул. Лесозаготовителей, 10/1</a:t>
            </a:r>
            <a:br>
              <a:rPr lang="ru-RU" sz="1800" b="1" dirty="0"/>
            </a:br>
            <a:endParaRPr lang="ru-RU" b="1" dirty="0"/>
          </a:p>
          <a:p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E4432B-273D-D260-FE45-132E53DD9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6603085" cy="42484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037247" y="2852936"/>
            <a:ext cx="217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Земельный участок</a:t>
            </a:r>
          </a:p>
        </p:txBody>
      </p:sp>
    </p:spTree>
    <p:extLst>
      <p:ext uri="{BB962C8B-B14F-4D97-AF65-F5344CB8AC3E}">
        <p14:creationId xmlns:p14="http://schemas.microsoft.com/office/powerpoint/2010/main" val="32145397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765</TotalTime>
  <Words>205</Words>
  <Application>Microsoft Office PowerPoint</Application>
  <PresentationFormat>Экран (4:3)</PresentationFormat>
  <Paragraphs>79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Candara</vt:lpstr>
      <vt:lpstr>Symbol</vt:lpstr>
      <vt:lpstr>Волна</vt:lpstr>
      <vt:lpstr>Роуд-ШОУ объектов недвижимости для субъектов МСП и самозанятых граждан</vt:lpstr>
      <vt:lpstr>г. Советский, ул. Киевская, д. 20</vt:lpstr>
      <vt:lpstr> г. Советский,  ул. Юбилейная, д. 54В</vt:lpstr>
      <vt:lpstr> г. Советский, ул. Промышленная, д.13</vt:lpstr>
      <vt:lpstr> г. Советский, ул. Гастелло, д.31</vt:lpstr>
      <vt:lpstr> г. Советский, ул. Титова,  д.15 корп.2, корп.4</vt:lpstr>
      <vt:lpstr> г. Советский,  ул. Трасовиков,  д. 11А корп.3</vt:lpstr>
      <vt:lpstr>Советский район, г. Советский, Восточная промышленная зона</vt:lpstr>
      <vt:lpstr>Советский район, п. Алябьевский,  ул. Лесозаготовителей, 10/1 </vt:lpstr>
      <vt:lpstr>Советский район, п. Алябьевский,  ул. Лесозаготовителей, 10/2 </vt:lpstr>
      <vt:lpstr>Советский район, п. Алябьевский,  ул. Новоселов, 37 </vt:lpstr>
      <vt:lpstr>Советский район, п. Алябьевский,  ул. Новоселов, 39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Роуд ШОУ объектов недвижимости для субъектов МСП и самозанятых граждан</dc:title>
  <dc:creator>User</dc:creator>
  <cp:lastModifiedBy>Богатова Светлана Георгиевна</cp:lastModifiedBy>
  <cp:revision>59</cp:revision>
  <cp:lastPrinted>2022-08-24T05:28:01Z</cp:lastPrinted>
  <dcterms:created xsi:type="dcterms:W3CDTF">2021-11-14T14:31:26Z</dcterms:created>
  <dcterms:modified xsi:type="dcterms:W3CDTF">2023-09-18T12:02:09Z</dcterms:modified>
</cp:coreProperties>
</file>